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96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B67D8-F287-40E7-988C-6F75E4AE7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4F130C-8015-402D-8338-FF48AD6BF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13BCB9-9982-42B4-A669-ADCD8463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8FCBBF-7D28-43C4-A957-00825BE8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81E5C9-3CFE-4F24-B384-A07D23AB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57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EF1070-84C4-4F3E-AF1A-A09379EA0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A063D0-48D1-4CD8-8193-9CE5964A3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188F23-782F-46AA-82A5-21BD707F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F52021-96E7-4208-8309-43583397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682C4F-44D8-49A8-B07B-B4118EC6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1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3D7F2F-2840-4A8C-AE53-88C9111C9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AB2977-D6A3-43CC-BB22-7DFEAA08F8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5BC1DD-2C29-47F1-9EB7-183846CB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1045FA-AFA4-4F50-A313-497180CE7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FA3F44-34F5-4E19-A4A5-47A3CC56E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5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69F92-7DBD-4FF1-9BF2-1839A40CB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DAD103-727C-4B69-8CA2-FA283347A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2165F5-A298-4ED2-AE71-63092507B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4E3F23-CDDF-42E7-AAB0-03D78E0E2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B73A6B-F1D6-4D79-B296-2B7569FA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4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7C719-9029-427D-A0C0-F4A1014A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E59837-D121-4B11-9B83-39705BF28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29AD4E-83D5-4C58-8374-DF9EC0ADB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39E3D9-59E2-4671-8560-175F7C2BE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0DF98A-5E9B-4FE4-82C9-8C08B9284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27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E9F9A-203F-4D8A-B8B8-7D7C5BE8C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E230FE-4373-4C7A-80AF-65110DC71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D17493-486A-405C-B393-DF187DD27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70D11B-6DDE-4D7B-9135-6D73DAA3E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4C9F97-1B3F-4860-BA1F-D175E0BB4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21344C-76F5-4460-894E-24CBA36A5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4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4887E0-55B5-431B-84D8-554DD5630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1DF0BE-948A-45BD-A905-16B41B0C3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4A6614-D3DA-455A-A7F7-0B2B522B7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3E7EFAF-3826-4B8A-811C-5BA0A836F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C0936A-3D5F-447A-AE34-0F710A614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3884390-7CD9-411B-B81A-20515124C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4D241C-5292-4943-99ED-5064AB89C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5D94375-833F-4D40-AF98-CE3C9180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3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55FA41-4CBC-4D54-9B49-E6C6D8D45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0BC56D-A1F4-4460-B990-52928A71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D0B790-80EF-4C8D-9174-FFE86BC7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3F8C875-A39A-48CF-B29A-1BD1833CB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6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5B9929-57A8-4242-9B64-B48A6A4D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3C980F6-08D1-406D-9632-342345BC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81C553-588F-487A-8BC0-12E69EED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19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0E215-F900-414E-B07F-E6C41CC1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F5F7F6-2E65-43E0-A39D-F6E4D585A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2AAF93-A2B8-4E98-A51A-A9E9F0137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74F7EB-6AF8-4DD4-8EB4-3CC2AAC1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AE1ABE-9479-43BB-917F-A87C2DB6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BA846F-0221-4EE4-8005-913C8D64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37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DE4C4B-0BC7-4500-BEC5-4BBF00FEC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CF2333-C73A-479D-B85E-C87861C25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FAFDD-3D88-4B01-9F84-A8F8298D8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187844-6D16-431C-B258-055FC1CC9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150CEC-080C-493D-9CF1-7D138475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96D47F-90E1-4EA5-A334-96E40EE0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6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92043-C4B1-42F8-AA9A-046856E3A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9EEEAC-8354-4BE2-9522-8C993FCCA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6E1892-126D-43C4-9A8D-9DEC0D85F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9452-941A-4750-8260-A9C65785EB8F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4AB51-2C78-4AFB-ADE4-A34329760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864890-3901-45C4-8DCE-7A8995AF5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705D-F81A-4174-B1AE-EBCC350472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4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ou_ul13@mail.r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C3E24B-1D21-4383-9580-4F79BB887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84667"/>
            <a:ext cx="12192000" cy="685800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7D61F67-2CC7-43BA-9554-F78EC24A13D1}"/>
              </a:ext>
            </a:extLst>
          </p:cNvPr>
          <p:cNvSpPr txBox="1">
            <a:spLocks/>
          </p:cNvSpPr>
          <p:nvPr/>
        </p:nvSpPr>
        <p:spPr>
          <a:xfrm>
            <a:off x="1444978" y="405518"/>
            <a:ext cx="6406444" cy="224737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i="1" dirty="0">
                <a:solidFill>
                  <a:schemeClr val="accent1">
                    <a:lumMod val="50000"/>
                  </a:schemeClr>
                </a:solidFill>
              </a:rPr>
              <a:t>Муниципальное казенное дошкольное образовательное учреждение </a:t>
            </a:r>
            <a:r>
              <a:rPr lang="ru-RU" sz="3200" i="1" dirty="0" err="1">
                <a:solidFill>
                  <a:schemeClr val="accent1">
                    <a:lumMod val="50000"/>
                  </a:schemeClr>
                </a:solidFill>
              </a:rPr>
              <a:t>Ачитского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</a:rPr>
              <a:t> городского округа </a:t>
            </a:r>
            <a:b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3200" b="1" i="1" dirty="0" err="1">
                <a:solidFill>
                  <a:schemeClr val="accent1">
                    <a:lumMod val="50000"/>
                  </a:schemeClr>
                </a:solidFill>
              </a:rPr>
              <a:t>Ачитский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  <a:t> детский сад «Улыбка»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89AF0A08-EBF9-4DA2-9CB1-1EFD1B04BD7A}"/>
              </a:ext>
            </a:extLst>
          </p:cNvPr>
          <p:cNvSpPr txBox="1">
            <a:spLocks/>
          </p:cNvSpPr>
          <p:nvPr/>
        </p:nvSpPr>
        <p:spPr>
          <a:xfrm>
            <a:off x="6926580" y="3429000"/>
            <a:ext cx="3680459" cy="26311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Свердловская область, </a:t>
            </a:r>
          </a:p>
          <a:p>
            <a:pPr algn="l"/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</a:rPr>
              <a:t>пгт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 Ачит, </a:t>
            </a: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</a:rPr>
              <a:t>ул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 Первомайская 38, </a:t>
            </a:r>
          </a:p>
          <a:p>
            <a:pPr algn="l"/>
            <a:r>
              <a:rPr lang="en-US" sz="2000" b="1" dirty="0">
                <a:hlinkClick r:id="rId3"/>
              </a:rPr>
              <a:t>mdou_ul13@mail.ru</a:t>
            </a:r>
            <a:endParaRPr lang="ru-RU" sz="2000" b="1" dirty="0"/>
          </a:p>
          <a:p>
            <a:pPr algn="l"/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</a:rPr>
              <a:t>Офицальный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 сайт:</a:t>
            </a:r>
          </a:p>
          <a:p>
            <a:pPr algn="l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https://smile-ach.tvoysadik.ru/sveden/common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970F2A-E499-4363-B654-8B8536C2AF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8" y="2897981"/>
            <a:ext cx="5356463" cy="363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24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2020-11-23T04:15:46Z</dcterms:created>
  <dcterms:modified xsi:type="dcterms:W3CDTF">2020-11-23T04:16:00Z</dcterms:modified>
</cp:coreProperties>
</file>